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9" r:id="rId4"/>
    <p:sldId id="262" r:id="rId5"/>
    <p:sldId id="268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288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9823" y="3810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heri" pitchFamily="2" charset="0"/>
              </a:rPr>
              <a:t>Qu’est-ce que tu penses de </a:t>
            </a:r>
            <a:r>
              <a:rPr lang="fr-FR" sz="3600" b="1" dirty="0" smtClean="0">
                <a:latin typeface="Cheri" pitchFamily="2" charset="0"/>
              </a:rPr>
              <a:t>mon </a:t>
            </a:r>
            <a:r>
              <a:rPr lang="fr-FR" sz="3600" b="1" dirty="0" smtClean="0">
                <a:solidFill>
                  <a:srgbClr val="FF0000"/>
                </a:solidFill>
                <a:latin typeface="Cheri" pitchFamily="2" charset="0"/>
              </a:rPr>
              <a:t>nouveau</a:t>
            </a:r>
            <a:r>
              <a:rPr lang="fr-FR" sz="3600" b="1" dirty="0" smtClean="0">
                <a:latin typeface="Cheri" pitchFamily="2" charset="0"/>
              </a:rPr>
              <a:t>…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8827" y="5410200"/>
            <a:ext cx="4800600" cy="110799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 smtClean="0">
                <a:latin typeface="Brady Bunch Remastered" pitchFamily="34" charset="0"/>
              </a:rPr>
              <a:t>pull</a:t>
            </a:r>
            <a:r>
              <a:rPr lang="en-US" sz="6000" dirty="0" smtClean="0">
                <a:latin typeface="Cheri" pitchFamily="2" charset="0"/>
              </a:rPr>
              <a:t>?</a:t>
            </a:r>
            <a:endParaRPr lang="en-US" sz="6000" dirty="0">
              <a:latin typeface="Cheri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002" y="1733639"/>
            <a:ext cx="35242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68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9823" y="3810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heri" pitchFamily="2" charset="0"/>
              </a:rPr>
              <a:t>Qu’est-ce que tu penses </a:t>
            </a:r>
            <a:r>
              <a:rPr lang="fr-FR" sz="3600" b="1" dirty="0" smtClean="0">
                <a:latin typeface="Cheri" pitchFamily="2" charset="0"/>
              </a:rPr>
              <a:t>de ma </a:t>
            </a:r>
            <a:r>
              <a:rPr lang="fr-FR" sz="3600" b="1" dirty="0" smtClean="0">
                <a:solidFill>
                  <a:srgbClr val="FF0000"/>
                </a:solidFill>
                <a:latin typeface="Cheri" pitchFamily="2" charset="0"/>
              </a:rPr>
              <a:t>nouvelle</a:t>
            </a:r>
            <a:r>
              <a:rPr lang="fr-FR" sz="3600" b="1" dirty="0" smtClean="0">
                <a:latin typeface="Cheri" pitchFamily="2" charset="0"/>
              </a:rPr>
              <a:t>…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06390" y="5440251"/>
            <a:ext cx="4800600" cy="110799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 err="1" smtClean="0">
                <a:latin typeface="Brady Bunch Remastered" pitchFamily="34" charset="0"/>
              </a:rPr>
              <a:t>jupe</a:t>
            </a:r>
            <a:r>
              <a:rPr lang="en-US" sz="6000" dirty="0" smtClean="0">
                <a:latin typeface="Cheri" pitchFamily="2" charset="0"/>
              </a:rPr>
              <a:t>?</a:t>
            </a:r>
            <a:endParaRPr lang="en-US" sz="6000" dirty="0">
              <a:latin typeface="Cheri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923" y="1986790"/>
            <a:ext cx="2286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15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9823" y="3810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heri" pitchFamily="2" charset="0"/>
              </a:rPr>
              <a:t>Qu’est-ce que tu penses de </a:t>
            </a:r>
            <a:r>
              <a:rPr lang="fr-FR" sz="3600" b="1" dirty="0" smtClean="0">
                <a:latin typeface="Cheri" pitchFamily="2" charset="0"/>
              </a:rPr>
              <a:t>mon </a:t>
            </a:r>
            <a:r>
              <a:rPr lang="fr-FR" sz="3600" b="1" dirty="0" smtClean="0">
                <a:solidFill>
                  <a:srgbClr val="FF0000"/>
                </a:solidFill>
                <a:latin typeface="Cheri" pitchFamily="2" charset="0"/>
              </a:rPr>
              <a:t>nouvel</a:t>
            </a:r>
            <a:r>
              <a:rPr lang="fr-FR" sz="3600" b="1" dirty="0" smtClean="0">
                <a:latin typeface="Cheri" pitchFamily="2" charset="0"/>
              </a:rPr>
              <a:t> …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47800" y="5440251"/>
            <a:ext cx="6172200" cy="110799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 err="1" smtClean="0">
                <a:latin typeface="Brady Bunch Remastered" pitchFamily="34" charset="0"/>
              </a:rPr>
              <a:t>Appareil</a:t>
            </a:r>
            <a:r>
              <a:rPr lang="en-US" sz="6600" dirty="0" smtClean="0">
                <a:latin typeface="Brady Bunch Remastered" pitchFamily="34" charset="0"/>
              </a:rPr>
              <a:t> photo</a:t>
            </a:r>
            <a:r>
              <a:rPr lang="en-US" sz="6000" dirty="0" smtClean="0">
                <a:latin typeface="Cheri" pitchFamily="2" charset="0"/>
              </a:rPr>
              <a:t>?</a:t>
            </a:r>
            <a:endParaRPr lang="en-US" sz="6000" dirty="0">
              <a:latin typeface="Cheri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1785937"/>
            <a:ext cx="32861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44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9823" y="381000"/>
            <a:ext cx="8458200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b="1" dirty="0" smtClean="0">
                <a:latin typeface="Brady Bunch Remastered" panose="020B0600020202020204" pitchFamily="34" charset="0"/>
              </a:rPr>
              <a:t>Il est bon, ton sandwich?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222" y="6096000"/>
            <a:ext cx="8976577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Brady Bunch Remastered" pitchFamily="34" charset="0"/>
              </a:rPr>
              <a:t>C’est… excellent / génial / pas mauvais / horrible</a:t>
            </a:r>
            <a:endParaRPr lang="fr-FR" sz="3200" dirty="0">
              <a:latin typeface="Cheri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774" t="4244" r="36791" b="6631"/>
          <a:stretch/>
        </p:blipFill>
        <p:spPr>
          <a:xfrm>
            <a:off x="2590800" y="1524000"/>
            <a:ext cx="4114800" cy="411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8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9823" y="381000"/>
            <a:ext cx="8458200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b="1" dirty="0" smtClean="0">
                <a:latin typeface="Brady Bunch Remastered" panose="020B0600020202020204" pitchFamily="34" charset="0"/>
              </a:rPr>
              <a:t>Il est bon, ton </a:t>
            </a:r>
            <a:r>
              <a:rPr lang="fr-FR" sz="4400" b="1" dirty="0" smtClean="0">
                <a:latin typeface="Brady Bunch Remastered" panose="020B0600020202020204" pitchFamily="34" charset="0"/>
              </a:rPr>
              <a:t>croque-monsieur?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222" y="6096000"/>
            <a:ext cx="8976577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Brady Bunch Remastered" pitchFamily="34" charset="0"/>
              </a:rPr>
              <a:t>C’est… excellent / génial / pas mauvais / horrible</a:t>
            </a:r>
            <a:endParaRPr lang="fr-FR" sz="3200" dirty="0">
              <a:latin typeface="Cheri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52400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15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50410" y="381000"/>
            <a:ext cx="8458200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Elle</a:t>
            </a:r>
            <a:r>
              <a:rPr lang="fr-FR" sz="4400" b="1" dirty="0" smtClean="0">
                <a:latin typeface="Brady Bunch Remastered" panose="020B0600020202020204" pitchFamily="34" charset="0"/>
              </a:rPr>
              <a:t> est bon</a:t>
            </a:r>
            <a:r>
              <a:rPr lang="fr-FR" sz="44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ne</a:t>
            </a:r>
            <a:r>
              <a:rPr lang="fr-FR" sz="4400" b="1" dirty="0" smtClean="0">
                <a:latin typeface="Brady Bunch Remastered" panose="020B0600020202020204" pitchFamily="34" charset="0"/>
              </a:rPr>
              <a:t>, </a:t>
            </a:r>
            <a:r>
              <a:rPr lang="fr-FR" sz="44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ta</a:t>
            </a:r>
            <a:r>
              <a:rPr lang="fr-FR" sz="4400" b="1" dirty="0" smtClean="0">
                <a:latin typeface="Brady Bunch Remastered" panose="020B0600020202020204" pitchFamily="34" charset="0"/>
              </a:rPr>
              <a:t> glace ?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222" y="6096000"/>
            <a:ext cx="8976577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Brady Bunch Remastered" pitchFamily="34" charset="0"/>
              </a:rPr>
              <a:t>C’est… excellent / génial / pas mauvais / horrible</a:t>
            </a:r>
            <a:endParaRPr lang="fr-FR" sz="3200" dirty="0">
              <a:latin typeface="Cheri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1962150"/>
            <a:ext cx="15621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4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50410" y="381000"/>
            <a:ext cx="8458200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Elle</a:t>
            </a:r>
            <a:r>
              <a:rPr lang="fr-FR" sz="4400" b="1" dirty="0" smtClean="0">
                <a:latin typeface="Brady Bunch Remastered" panose="020B0600020202020204" pitchFamily="34" charset="0"/>
              </a:rPr>
              <a:t> est bon</a:t>
            </a:r>
            <a:r>
              <a:rPr lang="fr-FR" sz="44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ne</a:t>
            </a:r>
            <a:r>
              <a:rPr lang="fr-FR" sz="4400" b="1" dirty="0" smtClean="0">
                <a:latin typeface="Brady Bunch Remastered" panose="020B0600020202020204" pitchFamily="34" charset="0"/>
              </a:rPr>
              <a:t>, </a:t>
            </a:r>
            <a:r>
              <a:rPr lang="fr-FR" sz="44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ta</a:t>
            </a:r>
            <a:r>
              <a:rPr lang="fr-FR" sz="4400" b="1" dirty="0" smtClean="0">
                <a:latin typeface="Brady Bunch Remastered" panose="020B0600020202020204" pitchFamily="34" charset="0"/>
              </a:rPr>
              <a:t> salade?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222" y="6096000"/>
            <a:ext cx="8976577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Brady Bunch Remastered" pitchFamily="34" charset="0"/>
              </a:rPr>
              <a:t>C’est… excellent / génial / pas mauvais / horrible</a:t>
            </a:r>
            <a:endParaRPr lang="fr-FR" sz="3200" dirty="0">
              <a:latin typeface="Cheri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905000"/>
            <a:ext cx="5181600" cy="343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27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50410" y="381000"/>
            <a:ext cx="8458200" cy="14465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Brady Bunch Remastered" panose="020B0600020202020204" pitchFamily="34" charset="0"/>
              </a:rPr>
              <a:t>Écrivez une question logique et une réponse possible:</a:t>
            </a:r>
            <a:endParaRPr lang="fr-FR" sz="3600" dirty="0">
              <a:latin typeface="Cheri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514600"/>
            <a:ext cx="5562600" cy="369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95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50410" y="381000"/>
            <a:ext cx="8458200" cy="14465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Brady Bunch Remastered" panose="020B0600020202020204" pitchFamily="34" charset="0"/>
              </a:rPr>
              <a:t>Écrivez une question logique et une réponse possible:</a:t>
            </a:r>
            <a:endParaRPr lang="fr-FR" sz="3600" dirty="0">
              <a:latin typeface="Cheri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947" y="2438400"/>
            <a:ext cx="29051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2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4752</TotalTime>
  <Words>117</Words>
  <Application>Microsoft Office PowerPoint</Application>
  <PresentationFormat>On-screen Show (4:3)</PresentationFormat>
  <Paragraphs>16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Brady Bunch Remastered</vt:lpstr>
      <vt:lpstr>Calibri</vt:lpstr>
      <vt:lpstr>Cheri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105</cp:revision>
  <dcterms:created xsi:type="dcterms:W3CDTF">2011-09-14T23:22:57Z</dcterms:created>
  <dcterms:modified xsi:type="dcterms:W3CDTF">2014-10-09T11:57:37Z</dcterms:modified>
</cp:coreProperties>
</file>